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68" r:id="rId4"/>
    <p:sldId id="258" r:id="rId5"/>
    <p:sldId id="271" r:id="rId6"/>
    <p:sldId id="257" r:id="rId7"/>
    <p:sldId id="279" r:id="rId8"/>
    <p:sldId id="259" r:id="rId9"/>
    <p:sldId id="270" r:id="rId10"/>
    <p:sldId id="260" r:id="rId11"/>
    <p:sldId id="261" r:id="rId12"/>
    <p:sldId id="277" r:id="rId13"/>
    <p:sldId id="262" r:id="rId14"/>
    <p:sldId id="272" r:id="rId15"/>
    <p:sldId id="265" r:id="rId16"/>
    <p:sldId id="273" r:id="rId17"/>
    <p:sldId id="274" r:id="rId18"/>
    <p:sldId id="275" r:id="rId19"/>
    <p:sldId id="276" r:id="rId20"/>
    <p:sldId id="266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8"/>
            <p14:sldId id="271"/>
            <p14:sldId id="257"/>
            <p14:sldId id="279"/>
            <p14:sldId id="259"/>
            <p14:sldId id="270"/>
            <p14:sldId id="260"/>
            <p14:sldId id="261"/>
            <p14:sldId id="277"/>
            <p14:sldId id="262"/>
            <p14:sldId id="272"/>
            <p14:sldId id="265"/>
            <p14:sldId id="273"/>
            <p14:sldId id="274"/>
            <p14:sldId id="275"/>
            <p14:sldId id="276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3"/>
    <p:restoredTop sz="91857"/>
  </p:normalViewPr>
  <p:slideViewPr>
    <p:cSldViewPr snapToGrid="0">
      <p:cViewPr varScale="1">
        <p:scale>
          <a:sx n="83" d="100"/>
          <a:sy n="83" d="100"/>
        </p:scale>
        <p:origin x="15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https://nice-smoke-0a10e1c00.4.azurestaticapps.net/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8F539-27B6-974D-8C45-A5ADA5B00C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228600"/>
            <a:ext cx="12047384" cy="65928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3CC0-B124-D319-83D7-1127D0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9" y="1761934"/>
            <a:ext cx="7482627" cy="43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AD1A-FED3-1948-C4DA-066AB19E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1826079"/>
            <a:ext cx="7490208" cy="40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D506-509E-2A00-918E-AF6EAEC2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/>
              <a:t>Mobile Tech stack</a:t>
            </a:r>
            <a:endParaRPr lang="en-US" dirty="0"/>
          </a:p>
        </p:txBody>
      </p:sp>
      <p:pic>
        <p:nvPicPr>
          <p:cNvPr id="1026" name="Picture 2" descr="Xcode - Wikipedia">
            <a:extLst>
              <a:ext uri="{FF2B5EF4-FFF2-40B4-BE49-F238E27FC236}">
                <a16:creationId xmlns:a16="http://schemas.microsoft.com/office/drawing/2014/main" id="{42F5B208-EAAB-4535-043A-2C3FDE5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40" y="1535480"/>
            <a:ext cx="3416888" cy="358851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295C-75AB-7090-4FDC-863C4365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/>
              <a:t>Combine + </a:t>
            </a:r>
            <a:r>
              <a:rPr lang="en-US" dirty="0" err="1"/>
              <a:t>swiftui</a:t>
            </a:r>
            <a:endParaRPr lang="en-US" dirty="0"/>
          </a:p>
          <a:p>
            <a:r>
              <a:rPr lang="en-US" dirty="0" err="1"/>
              <a:t>Ddd</a:t>
            </a:r>
            <a:endParaRPr lang="en-US" dirty="0"/>
          </a:p>
          <a:p>
            <a:r>
              <a:rPr lang="en-US" dirty="0"/>
              <a:t>Clean architecture + MVVM</a:t>
            </a:r>
          </a:p>
          <a:p>
            <a:r>
              <a:rPr lang="en-US" dirty="0"/>
              <a:t>Tools (</a:t>
            </a:r>
            <a:r>
              <a:rPr lang="en-US" dirty="0" err="1"/>
              <a:t>Xcode</a:t>
            </a:r>
            <a:r>
              <a:rPr lang="en-US" dirty="0"/>
              <a:t> + </a:t>
            </a:r>
            <a:r>
              <a:rPr lang="en-US" dirty="0" err="1"/>
              <a:t>Cocoapods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4A68-EF76-4E7E-5970-613320AE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1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65350-0A25-A3F9-F5C0-C11A0CDA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4" y="1493775"/>
            <a:ext cx="10945872" cy="4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88A6-637B-B8E1-C8CF-791FFF4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F621F-8116-D46A-81BA-6D1B7DA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5739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ui</a:t>
            </a:r>
            <a:r>
              <a:rPr lang="en-US" dirty="0"/>
              <a:t> (web app)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E24B5-0E02-1A67-27F7-4FAAAB624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3" y="1571915"/>
            <a:ext cx="10514012" cy="48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FE2-9D23-EB6D-DCF8-345D9AB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AA6A-614E-E13B-62F9-DFC5E2EE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D1032-178A-3D6C-A22F-39A75037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3" y="1905000"/>
            <a:ext cx="7543957" cy="34802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92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EA8-0DAD-6FD4-B510-A751A7DD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4B96-84BC-A71C-B440-1E741EF8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18275E-D1E6-AB73-FD4A-698F3CAA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5" y="1905000"/>
            <a:ext cx="7102535" cy="32765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8987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ECDC-2886-9081-DF05-96E7166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7A61-3631-FA74-6E4B-63D870D6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CEF82-531E-33A7-1961-2854734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1"/>
            <a:ext cx="7197205" cy="3320274"/>
          </a:xfrm>
          <a:prstGeom prst="rect">
            <a:avLst/>
          </a:prstGeom>
          <a:noFill/>
          <a:effectLst>
            <a:outerShdw blurRad="50800" dist="50800" algn="ctr" rotWithShape="0">
              <a:srgbClr val="000000">
                <a:alpha val="43137"/>
              </a:srgbClr>
            </a:outerShdw>
            <a:softEdge rad="5126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4501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24F-D6C8-446E-7572-42F38F1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BB5-B0AE-E569-729E-A25922CA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7EAAFD-801E-719C-1F31-9AC296A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6" y="1905000"/>
            <a:ext cx="7185124" cy="33147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774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12" b="35549"/>
          <a:stretch/>
        </p:blipFill>
        <p:spPr>
          <a:xfrm>
            <a:off x="20" y="357821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C55B9B6-3284-4A87-B88E-29DF8ECF8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9B5F5ECB-A05F-4FAD-9AAC-BC767A81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67" y="1174509"/>
            <a:ext cx="4489621" cy="4489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BFBFBF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Team roles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Deployment diagram &amp; CI/CD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Screenshots &amp;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0"/>
            <a:ext cx="8125930" cy="445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7" y="5285232"/>
            <a:ext cx="639909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230677" y="3259783"/>
            <a:ext cx="695917" cy="72563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5D9C2B-E494-801A-2E38-A94DA3EA4092}"/>
              </a:ext>
            </a:extLst>
          </p:cNvPr>
          <p:cNvCxnSpPr>
            <a:stCxn id="7" idx="3"/>
          </p:cNvCxnSpPr>
          <p:nvPr/>
        </p:nvCxnSpPr>
        <p:spPr>
          <a:xfrm flipV="1">
            <a:off x="1926594" y="3178098"/>
            <a:ext cx="1593846" cy="44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44E2F-3088-B696-9C0E-A949A8FDD7BF}"/>
              </a:ext>
            </a:extLst>
          </p:cNvPr>
          <p:cNvCxnSpPr>
            <a:stCxn id="7" idx="3"/>
          </p:cNvCxnSpPr>
          <p:nvPr/>
        </p:nvCxnSpPr>
        <p:spPr>
          <a:xfrm>
            <a:off x="1926594" y="3622601"/>
            <a:ext cx="1328670" cy="1150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0DEC7-F7FB-E903-1E8E-08D5EEB322AC}"/>
              </a:ext>
            </a:extLst>
          </p:cNvPr>
          <p:cNvCxnSpPr/>
          <p:nvPr/>
        </p:nvCxnSpPr>
        <p:spPr>
          <a:xfrm>
            <a:off x="1926594" y="3851809"/>
            <a:ext cx="1184596" cy="1566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11CA47-799E-2843-C208-7CB6C4E46E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71561" y="5538216"/>
            <a:ext cx="918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 </a:t>
            </a:r>
            <a:r>
              <a:rPr lang="en-US"/>
              <a:t>&amp; collaboration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94D40-F072-AFF7-2E14-DE32EB3C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85" y="1343192"/>
            <a:ext cx="7308448" cy="52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7669-CA66-AFE5-37BE-A6F9DA60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sensitivity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EA6D4-AF64-E0A6-0BA3-982C4962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6BD8-DA2E-3658-3131-454CAEFC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8" y="1476761"/>
            <a:ext cx="7772400" cy="5096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7822B9-8990-203E-BABF-241A974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885" y="1509419"/>
            <a:ext cx="3680924" cy="1588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92A24-DD96-5E31-E2A0-082BE234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289" y="3339611"/>
            <a:ext cx="3856853" cy="5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1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7" y="1471746"/>
            <a:ext cx="9942380" cy="49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0737E-28DA-77C6-E759-B89C2988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" y="1532475"/>
            <a:ext cx="9905997" cy="50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633</TotalTime>
  <Words>195</Words>
  <Application>Microsoft Office PowerPoint</Application>
  <PresentationFormat>Widescreen</PresentationFormat>
  <Paragraphs>67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What we do in whole picture</vt:lpstr>
      <vt:lpstr>Team roles &amp; collaboration </vt:lpstr>
      <vt:lpstr>Reporting service</vt:lpstr>
      <vt:lpstr>What is sensitivity ?</vt:lpstr>
      <vt:lpstr>Microservice architecture</vt:lpstr>
      <vt:lpstr>Deployment diagram</vt:lpstr>
      <vt:lpstr>auto ci/cd</vt:lpstr>
      <vt:lpstr>Technology stack</vt:lpstr>
      <vt:lpstr>Mobile Tech stack</vt:lpstr>
      <vt:lpstr>Layers in microservice - RS</vt:lpstr>
      <vt:lpstr>screenshots</vt:lpstr>
      <vt:lpstr>Report ui (web app)</vt:lpstr>
      <vt:lpstr>Mobile iOS app</vt:lpstr>
      <vt:lpstr>Api management ui</vt:lpstr>
      <vt:lpstr>Api management ui</vt:lpstr>
      <vt:lpstr>Sms ui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Huy Toan Nguyen</cp:lastModifiedBy>
  <cp:revision>48</cp:revision>
  <dcterms:created xsi:type="dcterms:W3CDTF">2024-02-05T03:05:06Z</dcterms:created>
  <dcterms:modified xsi:type="dcterms:W3CDTF">2024-02-08T17:01:34Z</dcterms:modified>
</cp:coreProperties>
</file>